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40538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/>
    <p:restoredTop sz="94692"/>
  </p:normalViewPr>
  <p:slideViewPr>
    <p:cSldViewPr snapToGrid="0" snapToObjects="1">
      <p:cViewPr varScale="1">
        <p:scale>
          <a:sx n="84" d="100"/>
          <a:sy n="84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414125"/>
            <a:ext cx="5814457" cy="3008266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538401"/>
            <a:ext cx="5130404" cy="2086184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8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60041"/>
            <a:ext cx="1474991" cy="7322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60041"/>
            <a:ext cx="4339466" cy="7322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154193"/>
            <a:ext cx="5899964" cy="359431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5782513"/>
            <a:ext cx="5899964" cy="1890166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300203"/>
            <a:ext cx="2907229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300203"/>
            <a:ext cx="2907229" cy="5482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60043"/>
            <a:ext cx="5899964" cy="1670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118188"/>
            <a:ext cx="2893868" cy="1038091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156278"/>
            <a:ext cx="2893868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118188"/>
            <a:ext cx="2908120" cy="1038091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156278"/>
            <a:ext cx="2908120" cy="464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76051"/>
            <a:ext cx="2206252" cy="2016178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244112"/>
            <a:ext cx="3463022" cy="6140542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592229"/>
            <a:ext cx="2206252" cy="4802425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76051"/>
            <a:ext cx="2206252" cy="2016178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244112"/>
            <a:ext cx="3463022" cy="6140542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592229"/>
            <a:ext cx="2206252" cy="4802425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60043"/>
            <a:ext cx="5899964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300203"/>
            <a:ext cx="5899964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8008709"/>
            <a:ext cx="1539121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9570-9DAD-864E-8739-3DB52F39247A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8008709"/>
            <a:ext cx="230868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8008709"/>
            <a:ext cx="1539121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0E52-BA3B-BD47-AC9D-4F786661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103A21-4C50-374B-9182-781C26AF76B5}"/>
              </a:ext>
            </a:extLst>
          </p:cNvPr>
          <p:cNvSpPr txBox="1"/>
          <p:nvPr/>
        </p:nvSpPr>
        <p:spPr>
          <a:xfrm>
            <a:off x="452973" y="2621012"/>
            <a:ext cx="28481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Hello 1</a:t>
            </a:r>
            <a:r>
              <a:rPr lang="en-US" sz="1400" baseline="30000" dirty="0"/>
              <a:t>st</a:t>
            </a:r>
            <a:r>
              <a:rPr lang="en-US" sz="1400" dirty="0"/>
              <a:t> Graders! I am so excited to be be your new teacher for the 2022-2023 academic school year. Our year is going to be filled with excitement and learning and I am so happy to get to be apart of it all! I am looking forward to a magical year! </a:t>
            </a:r>
          </a:p>
          <a:p>
            <a:pPr algn="ctr"/>
            <a:r>
              <a:rPr lang="en-US" sz="1400" dirty="0"/>
              <a:t>I am from Maryland, and I have lived here in north Carolina for 10 years now! I went to North Carolina A&amp;T for my undergrad and High Point University for graduate school! </a:t>
            </a:r>
          </a:p>
          <a:p>
            <a:pPr algn="ctr"/>
            <a:r>
              <a:rPr lang="en-US" sz="1400" dirty="0"/>
              <a:t>I am very close with my family and love spending my free tine with them! </a:t>
            </a:r>
          </a:p>
          <a:p>
            <a:pPr algn="ctr"/>
            <a:r>
              <a:rPr lang="en-US" sz="1400" dirty="0"/>
              <a:t>I have 3 brothers and 1 sister!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66351-DAC8-D94D-AC9E-F055697CD5CE}"/>
              </a:ext>
            </a:extLst>
          </p:cNvPr>
          <p:cNvSpPr txBox="1"/>
          <p:nvPr/>
        </p:nvSpPr>
        <p:spPr>
          <a:xfrm>
            <a:off x="366081" y="7294500"/>
            <a:ext cx="2848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Phone: 336-316-5888</a:t>
            </a:r>
          </a:p>
          <a:p>
            <a:pPr algn="ctr"/>
            <a:r>
              <a:rPr lang="en-US" sz="2000" dirty="0"/>
              <a:t>Email: Currym2@gcsnc.com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E9A78-C001-DE47-A6B2-873C69C43570}"/>
              </a:ext>
            </a:extLst>
          </p:cNvPr>
          <p:cNvSpPr txBox="1"/>
          <p:nvPr/>
        </p:nvSpPr>
        <p:spPr>
          <a:xfrm>
            <a:off x="3835830" y="4450590"/>
            <a:ext cx="27612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Here are a few of my favorite things! 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Animal</a:t>
            </a:r>
            <a:r>
              <a:rPr lang="en-US" dirty="0"/>
              <a:t>: Giraffe or Elephant</a:t>
            </a:r>
          </a:p>
          <a:p>
            <a:pPr algn="ctr"/>
            <a:r>
              <a:rPr lang="en-US" b="1" dirty="0"/>
              <a:t>Hobby</a:t>
            </a:r>
            <a:r>
              <a:rPr lang="en-US" dirty="0"/>
              <a:t>: Painting</a:t>
            </a:r>
          </a:p>
          <a:p>
            <a:pPr algn="ctr"/>
            <a:r>
              <a:rPr lang="en-US" b="1" dirty="0"/>
              <a:t>Favorite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: Orange </a:t>
            </a:r>
          </a:p>
          <a:p>
            <a:pPr algn="ctr"/>
            <a:r>
              <a:rPr lang="en-US" b="1" dirty="0"/>
              <a:t>Food</a:t>
            </a:r>
            <a:r>
              <a:rPr lang="en-US" dirty="0"/>
              <a:t>: Sushi, Chinese food, and pizza! </a:t>
            </a:r>
          </a:p>
          <a:p>
            <a:pPr algn="ctr"/>
            <a:r>
              <a:rPr lang="en-US" b="1" dirty="0"/>
              <a:t>Drink</a:t>
            </a:r>
            <a:r>
              <a:rPr lang="en-US" dirty="0"/>
              <a:t>: Lemonade, fruit punch, and </a:t>
            </a:r>
            <a:r>
              <a:rPr lang="en-US" dirty="0" err="1"/>
              <a:t>starbucks</a:t>
            </a:r>
            <a:r>
              <a:rPr lang="en-US" dirty="0"/>
              <a:t>. </a:t>
            </a:r>
          </a:p>
          <a:p>
            <a:pPr algn="ctr"/>
            <a:r>
              <a:rPr lang="en-US" b="1" dirty="0"/>
              <a:t>Items that I love</a:t>
            </a:r>
            <a:r>
              <a:rPr lang="en-US" dirty="0"/>
              <a:t>: Mugs, Chocolate, Gift Cards, anything that’s the color orange! 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2630F-2472-E348-899B-687E5AAE379B}"/>
              </a:ext>
            </a:extLst>
          </p:cNvPr>
          <p:cNvSpPr txBox="1"/>
          <p:nvPr/>
        </p:nvSpPr>
        <p:spPr>
          <a:xfrm>
            <a:off x="4473845" y="3192185"/>
            <a:ext cx="162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Ms. Curry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20923-3F2F-72C5-859C-F1D8F7A2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03" y="211562"/>
            <a:ext cx="2314205" cy="29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188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Morrallee, Samantha</dc:creator>
  <cp:lastModifiedBy>Curry, Myah D</cp:lastModifiedBy>
  <cp:revision>6</cp:revision>
  <dcterms:created xsi:type="dcterms:W3CDTF">2020-07-29T14:50:35Z</dcterms:created>
  <dcterms:modified xsi:type="dcterms:W3CDTF">2022-08-23T15:02:07Z</dcterms:modified>
</cp:coreProperties>
</file>